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78" r:id="rId14"/>
    <p:sldId id="267" r:id="rId15"/>
    <p:sldId id="268" r:id="rId16"/>
    <p:sldId id="269" r:id="rId17"/>
    <p:sldId id="279" r:id="rId18"/>
    <p:sldId id="280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17"/>
    <a:srgbClr val="5F2D9A"/>
    <a:srgbClr val="5F2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222" autoAdjust="0"/>
  </p:normalViewPr>
  <p:slideViewPr>
    <p:cSldViewPr>
      <p:cViewPr varScale="1">
        <p:scale>
          <a:sx n="55" d="100"/>
          <a:sy n="55" d="100"/>
        </p:scale>
        <p:origin x="167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승현 황" userId="efd3d89f-8af2-467d-a6c2-ebb2f3fbc794" providerId="ADAL" clId="{5D9BE059-1278-4C94-BCC3-74057474C4E5}"/>
    <pc:docChg chg="undo custSel addSld delSld modSld modMainMaster">
      <pc:chgData name="승현 황" userId="efd3d89f-8af2-467d-a6c2-ebb2f3fbc794" providerId="ADAL" clId="{5D9BE059-1278-4C94-BCC3-74057474C4E5}" dt="2022-09-14T06:43:50.380" v="7170" actId="20577"/>
      <pc:docMkLst>
        <pc:docMk/>
      </pc:docMkLst>
      <pc:sldChg chg="setBg modNotesTx">
        <pc:chgData name="승현 황" userId="efd3d89f-8af2-467d-a6c2-ebb2f3fbc794" providerId="ADAL" clId="{5D9BE059-1278-4C94-BCC3-74057474C4E5}" dt="2022-09-14T06:32:42.459" v="4932"/>
        <pc:sldMkLst>
          <pc:docMk/>
          <pc:sldMk cId="0" sldId="256"/>
        </pc:sldMkLst>
      </pc:sldChg>
      <pc:sldChg chg="setBg modNotesTx">
        <pc:chgData name="승현 황" userId="efd3d89f-8af2-467d-a6c2-ebb2f3fbc794" providerId="ADAL" clId="{5D9BE059-1278-4C94-BCC3-74057474C4E5}" dt="2022-09-14T06:32:42.459" v="4932"/>
        <pc:sldMkLst>
          <pc:docMk/>
          <pc:sldMk cId="0" sldId="257"/>
        </pc:sldMkLst>
      </pc:sldChg>
      <pc:sldChg chg="setBg modNotesTx">
        <pc:chgData name="승현 황" userId="efd3d89f-8af2-467d-a6c2-ebb2f3fbc794" providerId="ADAL" clId="{5D9BE059-1278-4C94-BCC3-74057474C4E5}" dt="2022-09-14T06:21:39.297" v="2904"/>
        <pc:sldMkLst>
          <pc:docMk/>
          <pc:sldMk cId="0" sldId="258"/>
        </pc:sldMkLst>
      </pc:sldChg>
      <pc:sldChg chg="setBg modNotesTx">
        <pc:chgData name="승현 황" userId="efd3d89f-8af2-467d-a6c2-ebb2f3fbc794" providerId="ADAL" clId="{5D9BE059-1278-4C94-BCC3-74057474C4E5}" dt="2022-09-14T06:21:39.297" v="2904"/>
        <pc:sldMkLst>
          <pc:docMk/>
          <pc:sldMk cId="0" sldId="259"/>
        </pc:sldMkLst>
      </pc:sldChg>
      <pc:sldChg chg="setBg modNotesTx">
        <pc:chgData name="승현 황" userId="efd3d89f-8af2-467d-a6c2-ebb2f3fbc794" providerId="ADAL" clId="{5D9BE059-1278-4C94-BCC3-74057474C4E5}" dt="2022-09-14T06:21:39.297" v="2904"/>
        <pc:sldMkLst>
          <pc:docMk/>
          <pc:sldMk cId="0" sldId="260"/>
        </pc:sldMkLst>
      </pc:sldChg>
      <pc:sldChg chg="setBg modNotesTx">
        <pc:chgData name="승현 황" userId="efd3d89f-8af2-467d-a6c2-ebb2f3fbc794" providerId="ADAL" clId="{5D9BE059-1278-4C94-BCC3-74057474C4E5}" dt="2022-09-14T06:21:39.297" v="2904"/>
        <pc:sldMkLst>
          <pc:docMk/>
          <pc:sldMk cId="0" sldId="261"/>
        </pc:sldMkLst>
      </pc:sldChg>
      <pc:sldChg chg="setBg modNotesTx">
        <pc:chgData name="승현 황" userId="efd3d89f-8af2-467d-a6c2-ebb2f3fbc794" providerId="ADAL" clId="{5D9BE059-1278-4C94-BCC3-74057474C4E5}" dt="2022-09-14T06:21:39.297" v="2904"/>
        <pc:sldMkLst>
          <pc:docMk/>
          <pc:sldMk cId="0" sldId="262"/>
        </pc:sldMkLst>
      </pc:sldChg>
      <pc:sldChg chg="setBg modNotesTx">
        <pc:chgData name="승현 황" userId="efd3d89f-8af2-467d-a6c2-ebb2f3fbc794" providerId="ADAL" clId="{5D9BE059-1278-4C94-BCC3-74057474C4E5}" dt="2022-09-14T06:21:39.297" v="2904"/>
        <pc:sldMkLst>
          <pc:docMk/>
          <pc:sldMk cId="0" sldId="263"/>
        </pc:sldMkLst>
      </pc:sldChg>
      <pc:sldChg chg="setBg modNotesTx">
        <pc:chgData name="승현 황" userId="efd3d89f-8af2-467d-a6c2-ebb2f3fbc794" providerId="ADAL" clId="{5D9BE059-1278-4C94-BCC3-74057474C4E5}" dt="2022-09-14T06:32:42.459" v="4932"/>
        <pc:sldMkLst>
          <pc:docMk/>
          <pc:sldMk cId="0" sldId="264"/>
        </pc:sldMkLst>
      </pc:sldChg>
      <pc:sldChg chg="addSp modSp setBg modAnim modNotesTx">
        <pc:chgData name="승현 황" userId="efd3d89f-8af2-467d-a6c2-ebb2f3fbc794" providerId="ADAL" clId="{5D9BE059-1278-4C94-BCC3-74057474C4E5}" dt="2022-09-14T06:24:24.238" v="3426" actId="6549"/>
        <pc:sldMkLst>
          <pc:docMk/>
          <pc:sldMk cId="0" sldId="265"/>
        </pc:sldMkLst>
        <pc:picChg chg="add mod">
          <ac:chgData name="승현 황" userId="efd3d89f-8af2-467d-a6c2-ebb2f3fbc794" providerId="ADAL" clId="{5D9BE059-1278-4C94-BCC3-74057474C4E5}" dt="2022-09-14T06:21:13.346" v="2902" actId="14100"/>
          <ac:picMkLst>
            <pc:docMk/>
            <pc:sldMk cId="0" sldId="265"/>
            <ac:picMk id="2" creationId="{E1788697-6EBD-473A-8338-5BB529E7C9FD}"/>
          </ac:picMkLst>
        </pc:picChg>
      </pc:sldChg>
      <pc:sldChg chg="addSp delSp modSp setBg modNotesTx">
        <pc:chgData name="승현 황" userId="efd3d89f-8af2-467d-a6c2-ebb2f3fbc794" providerId="ADAL" clId="{5D9BE059-1278-4C94-BCC3-74057474C4E5}" dt="2022-09-14T06:26:28.968" v="3889" actId="20577"/>
        <pc:sldMkLst>
          <pc:docMk/>
          <pc:sldMk cId="0" sldId="266"/>
        </pc:sldMkLst>
        <pc:picChg chg="del">
          <ac:chgData name="승현 황" userId="efd3d89f-8af2-467d-a6c2-ebb2f3fbc794" providerId="ADAL" clId="{5D9BE059-1278-4C94-BCC3-74057474C4E5}" dt="2022-09-14T05:51:09.602" v="0" actId="478"/>
          <ac:picMkLst>
            <pc:docMk/>
            <pc:sldMk cId="0" sldId="266"/>
            <ac:picMk id="2" creationId="{00000000-0000-0000-0000-000000000000}"/>
          </ac:picMkLst>
        </pc:picChg>
        <pc:picChg chg="add mod">
          <ac:chgData name="승현 황" userId="efd3d89f-8af2-467d-a6c2-ebb2f3fbc794" providerId="ADAL" clId="{5D9BE059-1278-4C94-BCC3-74057474C4E5}" dt="2022-09-14T05:52:11.799" v="1"/>
          <ac:picMkLst>
            <pc:docMk/>
            <pc:sldMk cId="0" sldId="266"/>
            <ac:picMk id="4" creationId="{304720F7-4CB9-413B-95F8-368F3E9DF6BA}"/>
          </ac:picMkLst>
        </pc:picChg>
      </pc:sldChg>
      <pc:sldChg chg="setBg modNotesTx">
        <pc:chgData name="승현 황" userId="efd3d89f-8af2-467d-a6c2-ebb2f3fbc794" providerId="ADAL" clId="{5D9BE059-1278-4C94-BCC3-74057474C4E5}" dt="2022-09-14T06:30:20.014" v="4561" actId="20577"/>
        <pc:sldMkLst>
          <pc:docMk/>
          <pc:sldMk cId="0" sldId="267"/>
        </pc:sldMkLst>
      </pc:sldChg>
      <pc:sldChg chg="setBg modNotesTx">
        <pc:chgData name="승현 황" userId="efd3d89f-8af2-467d-a6c2-ebb2f3fbc794" providerId="ADAL" clId="{5D9BE059-1278-4C94-BCC3-74057474C4E5}" dt="2022-09-14T06:31:44.734" v="4848" actId="20577"/>
        <pc:sldMkLst>
          <pc:docMk/>
          <pc:sldMk cId="0" sldId="268"/>
        </pc:sldMkLst>
      </pc:sldChg>
      <pc:sldChg chg="addSp delSp modSp setBg modNotesTx">
        <pc:chgData name="승현 황" userId="efd3d89f-8af2-467d-a6c2-ebb2f3fbc794" providerId="ADAL" clId="{5D9BE059-1278-4C94-BCC3-74057474C4E5}" dt="2022-09-14T06:32:01.727" v="4931" actId="20577"/>
        <pc:sldMkLst>
          <pc:docMk/>
          <pc:sldMk cId="0" sldId="269"/>
        </pc:sldMkLst>
        <pc:picChg chg="del">
          <ac:chgData name="승현 황" userId="efd3d89f-8af2-467d-a6c2-ebb2f3fbc794" providerId="ADAL" clId="{5D9BE059-1278-4C94-BCC3-74057474C4E5}" dt="2022-09-14T05:52:54.792" v="8" actId="478"/>
          <ac:picMkLst>
            <pc:docMk/>
            <pc:sldMk cId="0" sldId="269"/>
            <ac:picMk id="2" creationId="{00000000-0000-0000-0000-000000000000}"/>
          </ac:picMkLst>
        </pc:picChg>
        <pc:picChg chg="add mod">
          <ac:chgData name="승현 황" userId="efd3d89f-8af2-467d-a6c2-ebb2f3fbc794" providerId="ADAL" clId="{5D9BE059-1278-4C94-BCC3-74057474C4E5}" dt="2022-09-14T05:53:17.818" v="11"/>
          <ac:picMkLst>
            <pc:docMk/>
            <pc:sldMk cId="0" sldId="269"/>
            <ac:picMk id="4" creationId="{A3406351-C1E6-4ECA-9377-09D411401EF1}"/>
          </ac:picMkLst>
        </pc:picChg>
      </pc:sldChg>
      <pc:sldChg chg="setBg modNotesTx">
        <pc:chgData name="승현 황" userId="efd3d89f-8af2-467d-a6c2-ebb2f3fbc794" providerId="ADAL" clId="{5D9BE059-1278-4C94-BCC3-74057474C4E5}" dt="2022-09-14T06:33:52.319" v="5097" actId="20577"/>
        <pc:sldMkLst>
          <pc:docMk/>
          <pc:sldMk cId="0" sldId="270"/>
        </pc:sldMkLst>
      </pc:sldChg>
      <pc:sldChg chg="setBg modNotesTx">
        <pc:chgData name="승현 황" userId="efd3d89f-8af2-467d-a6c2-ebb2f3fbc794" providerId="ADAL" clId="{5D9BE059-1278-4C94-BCC3-74057474C4E5}" dt="2022-09-14T06:35:33.984" v="5522" actId="20577"/>
        <pc:sldMkLst>
          <pc:docMk/>
          <pc:sldMk cId="0" sldId="271"/>
        </pc:sldMkLst>
      </pc:sldChg>
      <pc:sldChg chg="setBg modNotesTx">
        <pc:chgData name="승현 황" userId="efd3d89f-8af2-467d-a6c2-ebb2f3fbc794" providerId="ADAL" clId="{5D9BE059-1278-4C94-BCC3-74057474C4E5}" dt="2022-09-14T06:36:40.223" v="5797" actId="20577"/>
        <pc:sldMkLst>
          <pc:docMk/>
          <pc:sldMk cId="0" sldId="272"/>
        </pc:sldMkLst>
      </pc:sldChg>
      <pc:sldChg chg="setBg modNotesTx">
        <pc:chgData name="승현 황" userId="efd3d89f-8af2-467d-a6c2-ebb2f3fbc794" providerId="ADAL" clId="{5D9BE059-1278-4C94-BCC3-74057474C4E5}" dt="2022-09-14T06:43:41.485" v="7169" actId="20577"/>
        <pc:sldMkLst>
          <pc:docMk/>
          <pc:sldMk cId="0" sldId="273"/>
        </pc:sldMkLst>
      </pc:sldChg>
      <pc:sldChg chg="setBg modNotesTx">
        <pc:chgData name="승현 황" userId="efd3d89f-8af2-467d-a6c2-ebb2f3fbc794" providerId="ADAL" clId="{5D9BE059-1278-4C94-BCC3-74057474C4E5}" dt="2022-09-14T06:39:44.121" v="6288" actId="20577"/>
        <pc:sldMkLst>
          <pc:docMk/>
          <pc:sldMk cId="0" sldId="274"/>
        </pc:sldMkLst>
      </pc:sldChg>
      <pc:sldChg chg="setBg modNotesTx">
        <pc:chgData name="승현 황" userId="efd3d89f-8af2-467d-a6c2-ebb2f3fbc794" providerId="ADAL" clId="{5D9BE059-1278-4C94-BCC3-74057474C4E5}" dt="2022-09-14T06:40:16.613" v="6438" actId="20577"/>
        <pc:sldMkLst>
          <pc:docMk/>
          <pc:sldMk cId="0" sldId="275"/>
        </pc:sldMkLst>
      </pc:sldChg>
      <pc:sldChg chg="setBg modNotesTx">
        <pc:chgData name="승현 황" userId="efd3d89f-8af2-467d-a6c2-ebb2f3fbc794" providerId="ADAL" clId="{5D9BE059-1278-4C94-BCC3-74057474C4E5}" dt="2022-09-14T06:43:50.380" v="7170" actId="20577"/>
        <pc:sldMkLst>
          <pc:docMk/>
          <pc:sldMk cId="0" sldId="276"/>
        </pc:sldMkLst>
      </pc:sldChg>
      <pc:sldChg chg="addSp delSp modSp add setBg">
        <pc:chgData name="승현 황" userId="efd3d89f-8af2-467d-a6c2-ebb2f3fbc794" providerId="ADAL" clId="{5D9BE059-1278-4C94-BCC3-74057474C4E5}" dt="2022-09-14T06:21:39.297" v="2904"/>
        <pc:sldMkLst>
          <pc:docMk/>
          <pc:sldMk cId="486712350" sldId="277"/>
        </pc:sldMkLst>
        <pc:picChg chg="add mod">
          <ac:chgData name="승현 황" userId="efd3d89f-8af2-467d-a6c2-ebb2f3fbc794" providerId="ADAL" clId="{5D9BE059-1278-4C94-BCC3-74057474C4E5}" dt="2022-09-14T05:52:30.995" v="4"/>
          <ac:picMkLst>
            <pc:docMk/>
            <pc:sldMk cId="486712350" sldId="277"/>
            <ac:picMk id="3" creationId="{5C59C6C9-448D-42CB-9726-CD26EB6C2182}"/>
          </ac:picMkLst>
        </pc:picChg>
        <pc:picChg chg="del">
          <ac:chgData name="승현 황" userId="efd3d89f-8af2-467d-a6c2-ebb2f3fbc794" providerId="ADAL" clId="{5D9BE059-1278-4C94-BCC3-74057474C4E5}" dt="2022-09-14T05:52:29.217" v="3" actId="478"/>
          <ac:picMkLst>
            <pc:docMk/>
            <pc:sldMk cId="486712350" sldId="277"/>
            <ac:picMk id="4" creationId="{304720F7-4CB9-413B-95F8-368F3E9DF6BA}"/>
          </ac:picMkLst>
        </pc:picChg>
      </pc:sldChg>
      <pc:sldChg chg="addSp delSp modSp add setBg modNotesTx">
        <pc:chgData name="승현 황" userId="efd3d89f-8af2-467d-a6c2-ebb2f3fbc794" providerId="ADAL" clId="{5D9BE059-1278-4C94-BCC3-74057474C4E5}" dt="2022-09-14T06:24:52.276" v="3456" actId="20577"/>
        <pc:sldMkLst>
          <pc:docMk/>
          <pc:sldMk cId="3432266068" sldId="278"/>
        </pc:sldMkLst>
        <pc:spChg chg="add del">
          <ac:chgData name="승현 황" userId="efd3d89f-8af2-467d-a6c2-ebb2f3fbc794" providerId="ADAL" clId="{5D9BE059-1278-4C94-BCC3-74057474C4E5}" dt="2022-09-14T06:24:38.410" v="3455"/>
          <ac:spMkLst>
            <pc:docMk/>
            <pc:sldMk cId="3432266068" sldId="278"/>
            <ac:spMk id="5" creationId="{86E7E341-2117-4E9C-BB9E-08C4BF298CAE}"/>
          </ac:spMkLst>
        </pc:spChg>
        <pc:picChg chg="del">
          <ac:chgData name="승현 황" userId="efd3d89f-8af2-467d-a6c2-ebb2f3fbc794" providerId="ADAL" clId="{5D9BE059-1278-4C94-BCC3-74057474C4E5}" dt="2022-09-14T05:52:37.069" v="6" actId="478"/>
          <ac:picMkLst>
            <pc:docMk/>
            <pc:sldMk cId="3432266068" sldId="278"/>
            <ac:picMk id="3" creationId="{5C59C6C9-448D-42CB-9726-CD26EB6C2182}"/>
          </ac:picMkLst>
        </pc:picChg>
        <pc:picChg chg="add mod">
          <ac:chgData name="승현 황" userId="efd3d89f-8af2-467d-a6c2-ebb2f3fbc794" providerId="ADAL" clId="{5D9BE059-1278-4C94-BCC3-74057474C4E5}" dt="2022-09-14T05:52:38.998" v="7"/>
          <ac:picMkLst>
            <pc:docMk/>
            <pc:sldMk cId="3432266068" sldId="278"/>
            <ac:picMk id="4" creationId="{2C59E369-6059-4EA9-B846-DA5DC0DBFE43}"/>
          </ac:picMkLst>
        </pc:picChg>
      </pc:sldChg>
      <pc:sldChg chg="addSp delSp modSp add setBg">
        <pc:chgData name="승현 황" userId="efd3d89f-8af2-467d-a6c2-ebb2f3fbc794" providerId="ADAL" clId="{5D9BE059-1278-4C94-BCC3-74057474C4E5}" dt="2022-09-14T06:28:25.824" v="3991"/>
        <pc:sldMkLst>
          <pc:docMk/>
          <pc:sldMk cId="3424788789" sldId="279"/>
        </pc:sldMkLst>
        <pc:picChg chg="add mod">
          <ac:chgData name="승현 황" userId="efd3d89f-8af2-467d-a6c2-ebb2f3fbc794" providerId="ADAL" clId="{5D9BE059-1278-4C94-BCC3-74057474C4E5}" dt="2022-09-14T05:53:25.281" v="14"/>
          <ac:picMkLst>
            <pc:docMk/>
            <pc:sldMk cId="3424788789" sldId="279"/>
            <ac:picMk id="3" creationId="{3ECDBCEA-9F42-4E43-8445-75F72FAA4A75}"/>
          </ac:picMkLst>
        </pc:picChg>
        <pc:picChg chg="del">
          <ac:chgData name="승현 황" userId="efd3d89f-8af2-467d-a6c2-ebb2f3fbc794" providerId="ADAL" clId="{5D9BE059-1278-4C94-BCC3-74057474C4E5}" dt="2022-09-14T05:53:23.690" v="13" actId="478"/>
          <ac:picMkLst>
            <pc:docMk/>
            <pc:sldMk cId="3424788789" sldId="279"/>
            <ac:picMk id="4" creationId="{A3406351-C1E6-4ECA-9377-09D411401EF1}"/>
          </ac:picMkLst>
        </pc:picChg>
      </pc:sldChg>
      <pc:sldChg chg="addSp delSp modSp add setBg">
        <pc:chgData name="승현 황" userId="efd3d89f-8af2-467d-a6c2-ebb2f3fbc794" providerId="ADAL" clId="{5D9BE059-1278-4C94-BCC3-74057474C4E5}" dt="2022-09-14T06:28:25.824" v="3991"/>
        <pc:sldMkLst>
          <pc:docMk/>
          <pc:sldMk cId="1812988307" sldId="280"/>
        </pc:sldMkLst>
        <pc:picChg chg="del">
          <ac:chgData name="승현 황" userId="efd3d89f-8af2-467d-a6c2-ebb2f3fbc794" providerId="ADAL" clId="{5D9BE059-1278-4C94-BCC3-74057474C4E5}" dt="2022-09-14T05:53:30.695" v="16" actId="478"/>
          <ac:picMkLst>
            <pc:docMk/>
            <pc:sldMk cId="1812988307" sldId="280"/>
            <ac:picMk id="3" creationId="{3ECDBCEA-9F42-4E43-8445-75F72FAA4A75}"/>
          </ac:picMkLst>
        </pc:picChg>
        <pc:picChg chg="add mod">
          <ac:chgData name="승현 황" userId="efd3d89f-8af2-467d-a6c2-ebb2f3fbc794" providerId="ADAL" clId="{5D9BE059-1278-4C94-BCC3-74057474C4E5}" dt="2022-09-14T05:53:32.514" v="17"/>
          <ac:picMkLst>
            <pc:docMk/>
            <pc:sldMk cId="1812988307" sldId="280"/>
            <ac:picMk id="4" creationId="{90AEF3B9-C28E-44F8-A2EE-FF8DB4C2FF2F}"/>
          </ac:picMkLst>
        </pc:picChg>
      </pc:sldChg>
      <pc:sldChg chg="add del setBg">
        <pc:chgData name="승현 황" userId="efd3d89f-8af2-467d-a6c2-ebb2f3fbc794" providerId="ADAL" clId="{5D9BE059-1278-4C94-BCC3-74057474C4E5}" dt="2022-09-14T06:27:56.491" v="3989" actId="2696"/>
        <pc:sldMkLst>
          <pc:docMk/>
          <pc:sldMk cId="0" sldId="281"/>
        </pc:sldMkLst>
      </pc:sldChg>
      <pc:sldChg chg="add del setBg">
        <pc:chgData name="승현 황" userId="efd3d89f-8af2-467d-a6c2-ebb2f3fbc794" providerId="ADAL" clId="{5D9BE059-1278-4C94-BCC3-74057474C4E5}" dt="2022-09-14T06:27:55.520" v="3988" actId="2696"/>
        <pc:sldMkLst>
          <pc:docMk/>
          <pc:sldMk cId="0" sldId="282"/>
        </pc:sldMkLst>
      </pc:sldChg>
      <pc:sldMasterChg chg="setBg modSldLayout">
        <pc:chgData name="승현 황" userId="efd3d89f-8af2-467d-a6c2-ebb2f3fbc794" providerId="ADAL" clId="{5D9BE059-1278-4C94-BCC3-74057474C4E5}" dt="2022-09-14T06:21:39.297" v="2904"/>
        <pc:sldMasterMkLst>
          <pc:docMk/>
          <pc:sldMasterMk cId="0" sldId="2147483648"/>
        </pc:sldMasterMkLst>
        <pc:sldLayoutChg chg="setBg">
          <pc:chgData name="승현 황" userId="efd3d89f-8af2-467d-a6c2-ebb2f3fbc794" providerId="ADAL" clId="{5D9BE059-1278-4C94-BCC3-74057474C4E5}" dt="2022-09-14T06:21:39.297" v="2904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승현 황" userId="efd3d89f-8af2-467d-a6c2-ebb2f3fbc794" providerId="ADAL" clId="{5D9BE059-1278-4C94-BCC3-74057474C4E5}" dt="2022-09-14T06:21:39.297" v="2904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승현 황" userId="efd3d89f-8af2-467d-a6c2-ebb2f3fbc794" providerId="ADAL" clId="{5D9BE059-1278-4C94-BCC3-74057474C4E5}" dt="2022-09-14T06:21:39.297" v="2904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승현 황" userId="efd3d89f-8af2-467d-a6c2-ebb2f3fbc794" providerId="ADAL" clId="{5D9BE059-1278-4C94-BCC3-74057474C4E5}" dt="2022-09-14T06:21:39.297" v="2904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승현 황" userId="efd3d89f-8af2-467d-a6c2-ebb2f3fbc794" providerId="ADAL" clId="{5D9BE059-1278-4C94-BCC3-74057474C4E5}" dt="2022-09-14T06:21:39.297" v="2904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승현 황" userId="efd3d89f-8af2-467d-a6c2-ebb2f3fbc794" providerId="ADAL" clId="{5D9BE059-1278-4C94-BCC3-74057474C4E5}" dt="2022-09-14T06:21:39.297" v="2904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승현 황" userId="efd3d89f-8af2-467d-a6c2-ebb2f3fbc794" providerId="ADAL" clId="{5D9BE059-1278-4C94-BCC3-74057474C4E5}" dt="2022-09-14T06:21:39.297" v="2904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승현 황" userId="efd3d89f-8af2-467d-a6c2-ebb2f3fbc794" providerId="ADAL" clId="{5D9BE059-1278-4C94-BCC3-74057474C4E5}" dt="2022-09-14T06:21:39.297" v="2904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승현 황" userId="efd3d89f-8af2-467d-a6c2-ebb2f3fbc794" providerId="ADAL" clId="{5D9BE059-1278-4C94-BCC3-74057474C4E5}" dt="2022-09-14T06:21:39.297" v="2904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승현 황" userId="efd3d89f-8af2-467d-a6c2-ebb2f3fbc794" providerId="ADAL" clId="{5D9BE059-1278-4C94-BCC3-74057474C4E5}" dt="2022-09-14T06:21:39.297" v="2904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승현 황" userId="efd3d89f-8af2-467d-a6c2-ebb2f3fbc794" providerId="ADAL" clId="{5D9BE059-1278-4C94-BCC3-74057474C4E5}" dt="2022-09-14T06:21:39.297" v="2904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99E78-C2D7-42A8-8194-C92A77F0184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9478-BEF1-490F-8138-D7DA5DF3CC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52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황승현입니다</a:t>
            </a:r>
            <a:r>
              <a:rPr lang="en-US" altLang="ko-KR" dirty="0"/>
              <a:t>. </a:t>
            </a:r>
            <a:r>
              <a:rPr lang="ko-KR" altLang="en-US" dirty="0" err="1"/>
              <a:t>발표시작하겠습니다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996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분석을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어떤걸</a:t>
            </a:r>
            <a:r>
              <a:rPr lang="ko-KR" altLang="en-US" dirty="0"/>
              <a:t> 만들고 </a:t>
            </a:r>
            <a:r>
              <a:rPr lang="ko-KR" altLang="en-US" dirty="0" err="1"/>
              <a:t>싶은지</a:t>
            </a:r>
            <a:r>
              <a:rPr lang="ko-KR" altLang="en-US" dirty="0"/>
              <a:t> 명확하게 정의를 해주어야 즉 요구사항 분석이 선행되어야 개발을 할 수 있다고 했는데</a:t>
            </a:r>
            <a:r>
              <a:rPr lang="en-US" altLang="ko-KR" dirty="0"/>
              <a:t>, </a:t>
            </a:r>
            <a:r>
              <a:rPr lang="ko-KR" altLang="en-US" dirty="0"/>
              <a:t>지금 보이는 화면이 카톡 내용입니다</a:t>
            </a:r>
            <a:r>
              <a:rPr lang="en-US" altLang="ko-KR" dirty="0"/>
              <a:t>,.</a:t>
            </a:r>
          </a:p>
          <a:p>
            <a:r>
              <a:rPr lang="ko-KR" altLang="en-US" dirty="0"/>
              <a:t>제어계측공학과에서는 사진 </a:t>
            </a:r>
            <a:r>
              <a:rPr lang="en-US" altLang="ko-KR" dirty="0"/>
              <a:t>3</a:t>
            </a:r>
            <a:r>
              <a:rPr lang="ko-KR" altLang="en-US" dirty="0"/>
              <a:t>장과 로고 이미지를 보내주셨습니다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13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요구사항입니다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진짜 제가 황당해가지고 이 때가 은선이 송별회하고 저는 다시 본가 갔다가 이거 </a:t>
            </a:r>
            <a:r>
              <a:rPr lang="ko-KR" altLang="en-US" dirty="0" err="1"/>
              <a:t>해달라고</a:t>
            </a:r>
            <a:r>
              <a:rPr lang="ko-KR" altLang="en-US" dirty="0"/>
              <a:t> 해서 진주 오는 중에 받은 </a:t>
            </a:r>
            <a:r>
              <a:rPr lang="ko-KR" altLang="en-US" dirty="0" err="1"/>
              <a:t>거거든요</a:t>
            </a:r>
            <a:r>
              <a:rPr lang="en-US" altLang="ko-KR" dirty="0"/>
              <a:t>. </a:t>
            </a:r>
            <a:r>
              <a:rPr lang="ko-KR" altLang="en-US" dirty="0"/>
              <a:t>근데 이거 보니까 진짜 와</a:t>
            </a:r>
            <a:r>
              <a:rPr lang="en-US" altLang="ko-KR" dirty="0"/>
              <a:t>… </a:t>
            </a:r>
            <a:r>
              <a:rPr lang="ko-KR" altLang="en-US" dirty="0"/>
              <a:t>어떡하지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</a:t>
            </a:r>
            <a:r>
              <a:rPr lang="ko-KR" altLang="en-US" dirty="0" err="1"/>
              <a:t>전화걸었죠</a:t>
            </a:r>
            <a:r>
              <a:rPr lang="en-US" altLang="ko-KR" dirty="0"/>
              <a:t>… </a:t>
            </a:r>
            <a:r>
              <a:rPr lang="ko-KR" altLang="en-US" dirty="0"/>
              <a:t>정말 참</a:t>
            </a:r>
            <a:r>
              <a:rPr lang="en-US" altLang="ko-KR" dirty="0"/>
              <a:t>….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72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요구사항입니다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진짜 제가 황당해가지고 이 때가 은선이 송별회하고 저는 다시 본가 갔다가 이거 </a:t>
            </a:r>
            <a:r>
              <a:rPr lang="ko-KR" altLang="en-US" dirty="0" err="1"/>
              <a:t>해달라고</a:t>
            </a:r>
            <a:r>
              <a:rPr lang="ko-KR" altLang="en-US" dirty="0"/>
              <a:t> 해서 진주 오는 중에 받은 </a:t>
            </a:r>
            <a:r>
              <a:rPr lang="ko-KR" altLang="en-US" dirty="0" err="1"/>
              <a:t>거거든요</a:t>
            </a:r>
            <a:r>
              <a:rPr lang="en-US" altLang="ko-KR" dirty="0"/>
              <a:t>. </a:t>
            </a:r>
            <a:r>
              <a:rPr lang="ko-KR" altLang="en-US" dirty="0"/>
              <a:t>근데 이거 보니까 진짜 와</a:t>
            </a:r>
            <a:r>
              <a:rPr lang="en-US" altLang="ko-KR" dirty="0"/>
              <a:t>… </a:t>
            </a:r>
            <a:r>
              <a:rPr lang="ko-KR" altLang="en-US" dirty="0"/>
              <a:t>어떡하지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</a:t>
            </a:r>
            <a:r>
              <a:rPr lang="ko-KR" altLang="en-US" dirty="0" err="1"/>
              <a:t>전화걸었죠</a:t>
            </a:r>
            <a:r>
              <a:rPr lang="en-US" altLang="ko-KR" dirty="0"/>
              <a:t>… </a:t>
            </a:r>
            <a:r>
              <a:rPr lang="ko-KR" altLang="en-US" dirty="0"/>
              <a:t>정말 참</a:t>
            </a:r>
            <a:r>
              <a:rPr lang="en-US" altLang="ko-KR" dirty="0"/>
              <a:t>….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0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요구사항입니다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진짜 제가 황당해가지고 이 때가 은선이 송별회하고 저는 다시 본가 갔다가 이거 </a:t>
            </a:r>
            <a:r>
              <a:rPr lang="ko-KR" altLang="en-US" dirty="0" err="1"/>
              <a:t>해달라고</a:t>
            </a:r>
            <a:r>
              <a:rPr lang="ko-KR" altLang="en-US" dirty="0"/>
              <a:t> 해서 진주 오는 중에 받은 </a:t>
            </a:r>
            <a:r>
              <a:rPr lang="ko-KR" altLang="en-US" dirty="0" err="1"/>
              <a:t>거거든요</a:t>
            </a:r>
            <a:r>
              <a:rPr lang="en-US" altLang="ko-KR" dirty="0"/>
              <a:t>. </a:t>
            </a:r>
            <a:r>
              <a:rPr lang="ko-KR" altLang="en-US" dirty="0"/>
              <a:t>근데 이거 보니까 진짜 와</a:t>
            </a:r>
            <a:r>
              <a:rPr lang="en-US" altLang="ko-KR" dirty="0"/>
              <a:t>… </a:t>
            </a:r>
            <a:r>
              <a:rPr lang="ko-KR" altLang="en-US" dirty="0"/>
              <a:t>어떡하지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</a:t>
            </a:r>
            <a:r>
              <a:rPr lang="ko-KR" altLang="en-US" dirty="0" err="1"/>
              <a:t>전화걸었죠</a:t>
            </a:r>
            <a:r>
              <a:rPr lang="en-US" altLang="ko-KR" dirty="0"/>
              <a:t>… </a:t>
            </a:r>
            <a:r>
              <a:rPr lang="ko-KR" altLang="en-US" dirty="0"/>
              <a:t>정말 참</a:t>
            </a:r>
            <a:r>
              <a:rPr lang="en-US" altLang="ko-KR" dirty="0"/>
              <a:t>….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87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각설하고</a:t>
            </a:r>
            <a:r>
              <a:rPr lang="en-US" altLang="ko-KR" dirty="0"/>
              <a:t>, </a:t>
            </a:r>
            <a:r>
              <a:rPr lang="ko-KR" altLang="en-US" dirty="0"/>
              <a:t>요구사항을 분석해보았습니다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유틸리티는 </a:t>
            </a:r>
            <a:r>
              <a:rPr lang="en-US" altLang="ko-KR" dirty="0"/>
              <a:t>3</a:t>
            </a:r>
            <a:r>
              <a:rPr lang="ko-KR" altLang="en-US" dirty="0"/>
              <a:t>개의 페이지가 탭으로 </a:t>
            </a:r>
            <a:r>
              <a:rPr lang="ko-KR" altLang="en-US" dirty="0" err="1"/>
              <a:t>구성되어있고</a:t>
            </a:r>
            <a:r>
              <a:rPr lang="en-US" altLang="ko-KR" dirty="0"/>
              <a:t>, </a:t>
            </a:r>
            <a:r>
              <a:rPr lang="ko-KR" altLang="en-US" dirty="0"/>
              <a:t>각 페이지 별 기능은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Configuration</a:t>
            </a:r>
            <a:r>
              <a:rPr lang="ko-KR" altLang="en-US" dirty="0"/>
              <a:t>은 </a:t>
            </a:r>
            <a:r>
              <a:rPr lang="en-US" altLang="ko-KR" dirty="0"/>
              <a:t>Port</a:t>
            </a:r>
            <a:r>
              <a:rPr lang="ko-KR" altLang="en-US" dirty="0"/>
              <a:t>와 연결방식을 구성하는 페이지 이고</a:t>
            </a:r>
            <a:endParaRPr lang="en-US" altLang="ko-KR" dirty="0"/>
          </a:p>
          <a:p>
            <a:r>
              <a:rPr lang="en-US" altLang="ko-KR" dirty="0"/>
              <a:t>Gain Tuning</a:t>
            </a:r>
            <a:r>
              <a:rPr lang="ko-KR" altLang="en-US" dirty="0"/>
              <a:t>은 파라미터를 제어하는 페이지</a:t>
            </a:r>
            <a:endParaRPr lang="en-US" altLang="ko-KR" dirty="0"/>
          </a:p>
          <a:p>
            <a:r>
              <a:rPr lang="en-US" altLang="ko-KR" dirty="0"/>
              <a:t>Run</a:t>
            </a:r>
            <a:r>
              <a:rPr lang="ko-KR" altLang="en-US" dirty="0"/>
              <a:t>은 앞서 설정한 연결방식과 파라미터를 모터드라이브 시뮬레이터에 전달하고 실행결과 그래프를 출력하는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571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Power Labs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일 동안 개발한 프로그램으로 개발환경은 다음과 같고</a:t>
            </a:r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en-US" altLang="ko-KR" dirty="0"/>
              <a:t>UI</a:t>
            </a:r>
            <a:r>
              <a:rPr lang="ko-KR" altLang="en-US" dirty="0"/>
              <a:t>만 </a:t>
            </a:r>
            <a:r>
              <a:rPr lang="ko-KR" altLang="en-US" dirty="0" err="1"/>
              <a:t>구성되어있지만</a:t>
            </a:r>
            <a:r>
              <a:rPr lang="en-US" altLang="ko-KR" dirty="0"/>
              <a:t>, Python</a:t>
            </a:r>
            <a:r>
              <a:rPr lang="ko-KR" altLang="en-US" dirty="0"/>
              <a:t>으로 </a:t>
            </a:r>
            <a:r>
              <a:rPr lang="en-US" altLang="ko-KR" dirty="0"/>
              <a:t>C </a:t>
            </a:r>
            <a:r>
              <a:rPr lang="ko-KR" altLang="en-US" dirty="0"/>
              <a:t>코드를 호출하는 방식으로 개발할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5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완성된 유틸리티의 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186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완성된 유틸리티의 모습입니다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5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완성된 유틸리티의 모습입니다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번째 순서로 식품영양학과와 고혈압 분석 논문을 제출했습니다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순서로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제어계측공학과</a:t>
            </a:r>
            <a:r>
              <a:rPr lang="en-US" altLang="ko-KR" dirty="0"/>
              <a:t>, </a:t>
            </a:r>
            <a:r>
              <a:rPr lang="ko-KR" altLang="en-US" dirty="0"/>
              <a:t>식품영양학과와 같이 진행한 프로젝트를 위주로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65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논문이 무엇인지는 지난 시간에 여러 번 설명하였으니 넘어가겠습니다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현재는 </a:t>
            </a:r>
            <a:r>
              <a:rPr lang="ko-KR" altLang="en-US" dirty="0" err="1"/>
              <a:t>리뷰어들의</a:t>
            </a:r>
            <a:r>
              <a:rPr lang="ko-KR" altLang="en-US" dirty="0"/>
              <a:t> 지적사항을 수정하여 다시 제출한 상태입니다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지금은 논문을 마무리하고 새로운 주제를 공부하고있습니다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27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생존 분석입니다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생존분석은 어떤 사건의 발생확률을 시간이라는 변수로 예측하는 통계 기법입니다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723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공부하는 생존분석기법은 </a:t>
            </a:r>
            <a:r>
              <a:rPr lang="en-US" altLang="ko-KR" dirty="0"/>
              <a:t>3</a:t>
            </a:r>
            <a:r>
              <a:rPr lang="ko-KR" altLang="en-US" dirty="0"/>
              <a:t>가지입니다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카플란마이어</a:t>
            </a:r>
            <a:r>
              <a:rPr lang="en-US" altLang="ko-KR" dirty="0"/>
              <a:t>,</a:t>
            </a:r>
            <a:r>
              <a:rPr lang="ko-KR" altLang="en-US" dirty="0"/>
              <a:t> 로그랭크</a:t>
            </a:r>
            <a:r>
              <a:rPr lang="en-US" altLang="ko-KR" dirty="0"/>
              <a:t>, </a:t>
            </a:r>
            <a:r>
              <a:rPr lang="ko-KR" altLang="en-US" dirty="0" err="1"/>
              <a:t>콕스</a:t>
            </a:r>
            <a:r>
              <a:rPr lang="ko-KR" altLang="en-US" dirty="0"/>
              <a:t> </a:t>
            </a:r>
            <a:r>
              <a:rPr lang="ko-KR" altLang="en-US" dirty="0" err="1"/>
              <a:t>프로패셔널</a:t>
            </a:r>
            <a:r>
              <a:rPr lang="ko-KR" altLang="en-US" dirty="0"/>
              <a:t> 해저드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가지는 아주 기초적인 생존분석 기법입니다</a:t>
            </a:r>
            <a:r>
              <a:rPr lang="en-US" altLang="ko-KR" dirty="0"/>
              <a:t>. “</a:t>
            </a:r>
            <a:r>
              <a:rPr lang="ko-KR" altLang="en-US" dirty="0"/>
              <a:t>시간</a:t>
            </a:r>
            <a:r>
              <a:rPr lang="en-US" altLang="ko-KR" dirty="0"/>
              <a:t>“</a:t>
            </a:r>
            <a:r>
              <a:rPr lang="ko-KR" altLang="en-US" dirty="0"/>
              <a:t>만 보고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 err="1"/>
              <a:t>featuer</a:t>
            </a:r>
            <a:r>
              <a:rPr lang="ko-KR" altLang="en-US" dirty="0"/>
              <a:t>는 고려하지 않습니다</a:t>
            </a:r>
            <a:r>
              <a:rPr lang="en-US" altLang="ko-KR" dirty="0"/>
              <a:t>… </a:t>
            </a:r>
            <a:r>
              <a:rPr lang="ko-KR" altLang="en-US" dirty="0"/>
              <a:t>제가 보기에는 </a:t>
            </a:r>
            <a:r>
              <a:rPr lang="ko-KR" altLang="en-US" dirty="0" err="1"/>
              <a:t>머신러닝보다</a:t>
            </a:r>
            <a:r>
              <a:rPr lang="ko-KR" altLang="en-US" dirty="0"/>
              <a:t> 좋은 점이 없는 것 같은데요</a:t>
            </a:r>
            <a:r>
              <a:rPr lang="en-US" altLang="ko-KR" dirty="0"/>
              <a:t>… </a:t>
            </a:r>
            <a:r>
              <a:rPr lang="ko-KR" altLang="en-US" dirty="0"/>
              <a:t>아무튼 이 </a:t>
            </a:r>
            <a:r>
              <a:rPr lang="en-US" altLang="ko-KR" dirty="0"/>
              <a:t>3</a:t>
            </a:r>
            <a:r>
              <a:rPr lang="ko-KR" altLang="en-US" dirty="0"/>
              <a:t>가지 분석 기법을 다음 논문에 써본다고 하여 공부해보았습니다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가지 기법의 이론적인 내용은 옆에 </a:t>
            </a:r>
            <a:r>
              <a:rPr lang="ko-KR" altLang="en-US" dirty="0" err="1"/>
              <a:t>적어두었으니</a:t>
            </a:r>
            <a:r>
              <a:rPr lang="ko-KR" altLang="en-US" dirty="0"/>
              <a:t> 한번 읽어보십시오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Python </a:t>
            </a:r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r>
              <a:rPr lang="ko-KR" altLang="en-US" dirty="0"/>
              <a:t>에서 실습해보는 것을 목표로 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65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차례입니다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27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학년 </a:t>
            </a:r>
            <a:r>
              <a:rPr lang="en-US" altLang="ko-KR" dirty="0"/>
              <a:t>2</a:t>
            </a:r>
            <a:r>
              <a:rPr lang="ko-KR" altLang="en-US" dirty="0"/>
              <a:t>학기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경진대회 참가하고</a:t>
            </a:r>
            <a:r>
              <a:rPr lang="en-US" altLang="ko-KR" dirty="0"/>
              <a:t>, </a:t>
            </a:r>
            <a:r>
              <a:rPr lang="ko-KR" altLang="en-US" dirty="0"/>
              <a:t>생존 분석을 공부하고</a:t>
            </a:r>
            <a:r>
              <a:rPr lang="en-US" altLang="ko-KR" dirty="0"/>
              <a:t>, C </a:t>
            </a:r>
            <a:r>
              <a:rPr lang="ko-KR" altLang="en-US" dirty="0"/>
              <a:t>언어 공부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60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질문이 있다면 말씀해주십시오</a:t>
            </a:r>
            <a:r>
              <a:rPr lang="en-US" altLang="ko-KR"/>
              <a:t>..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발표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8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발표에 앞서 여름방학에 있던 일을 간단히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6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여름방학에는 </a:t>
            </a:r>
            <a:r>
              <a:rPr lang="ko-KR" altLang="en-US" dirty="0" err="1"/>
              <a:t>과동이</a:t>
            </a:r>
            <a:r>
              <a:rPr lang="ko-KR" altLang="en-US" dirty="0"/>
              <a:t> 공사해서</a:t>
            </a:r>
            <a:r>
              <a:rPr lang="en-US" altLang="ko-KR" dirty="0"/>
              <a:t>, </a:t>
            </a:r>
            <a:r>
              <a:rPr lang="ko-KR" altLang="en-US" dirty="0"/>
              <a:t>아 이때가 기회다</a:t>
            </a:r>
            <a:r>
              <a:rPr lang="en-US" altLang="ko-KR" dirty="0"/>
              <a:t>!</a:t>
            </a:r>
            <a:r>
              <a:rPr lang="ko-KR" altLang="en-US" dirty="0"/>
              <a:t>싶어서 좀 길게 여행 </a:t>
            </a:r>
            <a:r>
              <a:rPr lang="ko-KR" altLang="en-US" dirty="0" err="1"/>
              <a:t>갔다왔습니다</a:t>
            </a:r>
            <a:r>
              <a:rPr lang="en-US" altLang="ko-KR" dirty="0"/>
              <a:t>. 8</a:t>
            </a:r>
            <a:r>
              <a:rPr lang="ko-KR" altLang="en-US" dirty="0"/>
              <a:t>박</a:t>
            </a:r>
            <a:r>
              <a:rPr lang="en-US" altLang="ko-KR" dirty="0"/>
              <a:t>9</a:t>
            </a:r>
            <a:r>
              <a:rPr lang="ko-KR" altLang="en-US" dirty="0"/>
              <a:t>일 정도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물론 중간중간에 </a:t>
            </a:r>
            <a:r>
              <a:rPr lang="ko-KR" altLang="en-US" dirty="0" err="1"/>
              <a:t>피씨방</a:t>
            </a:r>
            <a:r>
              <a:rPr lang="ko-KR" altLang="en-US" dirty="0"/>
              <a:t> 가서 조금씩 일을 하긴 했습니다 </a:t>
            </a:r>
            <a:r>
              <a:rPr lang="ko-KR" altLang="en-US" dirty="0" err="1"/>
              <a:t>ㅎㅎ</a:t>
            </a:r>
            <a:endParaRPr lang="en-US" altLang="ko-KR" dirty="0"/>
          </a:p>
          <a:p>
            <a:r>
              <a:rPr lang="ko-KR" altLang="en-US" dirty="0"/>
              <a:t>사진 소개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8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본격적으로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제어계측공학과와 진행한 프로젝트 </a:t>
            </a:r>
            <a:r>
              <a:rPr lang="ko-KR" altLang="en-US" dirty="0" err="1"/>
              <a:t>딥러닝</a:t>
            </a:r>
            <a:r>
              <a:rPr lang="ko-KR" altLang="en-US" dirty="0"/>
              <a:t> 기반 </a:t>
            </a:r>
            <a:r>
              <a:rPr lang="en-US" altLang="ko-KR" dirty="0"/>
              <a:t>AGV Auto Tuning</a:t>
            </a:r>
            <a:r>
              <a:rPr lang="ko-KR" altLang="en-US" dirty="0"/>
              <a:t>에 관한 내용을 발표하겠습니다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모터드라이브 시뮬레이터와 </a:t>
            </a:r>
            <a:r>
              <a:rPr lang="ko-KR" altLang="en-US" dirty="0" err="1"/>
              <a:t>코드컴포저</a:t>
            </a:r>
            <a:r>
              <a:rPr lang="ko-KR" altLang="en-US" dirty="0"/>
              <a:t> 스튜디오를 소개합니다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4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모터드라이브 시뮬레이터는 컴퓨터와 연결하여</a:t>
            </a:r>
            <a:r>
              <a:rPr lang="en-US" altLang="ko-KR" dirty="0"/>
              <a:t>, </a:t>
            </a:r>
            <a:r>
              <a:rPr lang="ko-KR" altLang="en-US" dirty="0"/>
              <a:t>실물 모터 없이 모터의 움직임을 </a:t>
            </a:r>
            <a:r>
              <a:rPr lang="ko-KR" altLang="en-US" dirty="0" err="1"/>
              <a:t>에뮬레이팅</a:t>
            </a:r>
            <a:r>
              <a:rPr lang="ko-KR" altLang="en-US" dirty="0"/>
              <a:t> 할 수 있는 장치입니다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파워서플라이</a:t>
            </a:r>
            <a:r>
              <a:rPr lang="en-US" altLang="ko-KR" dirty="0"/>
              <a:t>, PCB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/>
              <a:t>에뮬레이터가 있는데 이 에뮬레이터가 </a:t>
            </a:r>
            <a:r>
              <a:rPr lang="en-US" altLang="ko-KR" dirty="0"/>
              <a:t>130</a:t>
            </a:r>
            <a:r>
              <a:rPr lang="ko-KR" altLang="en-US" dirty="0"/>
              <a:t>만원 정도 하는 아주 고가의 제품입니다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PC</a:t>
            </a:r>
            <a:r>
              <a:rPr lang="ko-KR" altLang="en-US" dirty="0"/>
              <a:t>와 연결하여 </a:t>
            </a:r>
            <a:r>
              <a:rPr lang="en-US" altLang="ko-KR" dirty="0"/>
              <a:t>AGV</a:t>
            </a:r>
            <a:r>
              <a:rPr lang="ko-KR" altLang="en-US" dirty="0"/>
              <a:t> </a:t>
            </a:r>
            <a:r>
              <a:rPr lang="en-US" altLang="ko-KR" dirty="0"/>
              <a:t>Auto Tuning </a:t>
            </a:r>
            <a:r>
              <a:rPr lang="ko-KR" altLang="en-US" dirty="0"/>
              <a:t>개발에 사용할 예정입니다</a:t>
            </a:r>
            <a:r>
              <a:rPr lang="en-US" altLang="ko-KR" dirty="0"/>
              <a:t>…</a:t>
            </a:r>
            <a:r>
              <a:rPr lang="ko-KR" altLang="en-US" dirty="0"/>
              <a:t>만</a:t>
            </a:r>
            <a:r>
              <a:rPr lang="en-US" altLang="ko-KR" dirty="0"/>
              <a:t>, </a:t>
            </a:r>
            <a:r>
              <a:rPr lang="ko-KR" altLang="en-US" dirty="0"/>
              <a:t>연결에 문제가 있어 잠시 보류 중입니다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83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ko-KR" altLang="en-US" dirty="0" err="1"/>
              <a:t>컴포저</a:t>
            </a:r>
            <a:r>
              <a:rPr lang="ko-KR" altLang="en-US" dirty="0"/>
              <a:t> 스튜디오는 임베디드 프로그래밍을 할 때 쓰는 </a:t>
            </a:r>
            <a:r>
              <a:rPr lang="en-US" altLang="ko-KR" dirty="0"/>
              <a:t>IDE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소개한 시뮬레이터를 제어할 때 사용할 도구입니다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AGV GUI </a:t>
            </a:r>
            <a:r>
              <a:rPr lang="ko-KR" altLang="en-US" dirty="0"/>
              <a:t>컨트롤 유틸리티를 개발할 때 보조적으로 사용할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2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제어계측공학과와 만든 </a:t>
            </a:r>
            <a:r>
              <a:rPr lang="en-US" altLang="ko-KR" dirty="0"/>
              <a:t>AGV </a:t>
            </a:r>
            <a:r>
              <a:rPr lang="ko-KR" altLang="en-US" dirty="0"/>
              <a:t>컨트롤 유틸리티 </a:t>
            </a:r>
            <a:r>
              <a:rPr lang="en-US" altLang="ko-KR" dirty="0" err="1"/>
              <a:t>ThePowerLabs</a:t>
            </a:r>
            <a:r>
              <a:rPr lang="ko-KR" altLang="en-US" dirty="0"/>
              <a:t>를 소개하고 개발 현황을 알려드리겠습니다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0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Power Labs</a:t>
            </a:r>
            <a:r>
              <a:rPr lang="ko-KR" altLang="en-US" dirty="0"/>
              <a:t>는 </a:t>
            </a:r>
            <a:r>
              <a:rPr lang="en-US" altLang="ko-KR" dirty="0"/>
              <a:t>AGV Auto Tuning </a:t>
            </a:r>
            <a:r>
              <a:rPr lang="en-US" altLang="ko-KR" dirty="0" err="1"/>
              <a:t>Mortor</a:t>
            </a:r>
            <a:r>
              <a:rPr lang="en-US" altLang="ko-KR" dirty="0"/>
              <a:t> Control Utility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시리얼 포트인지</a:t>
            </a:r>
            <a:r>
              <a:rPr lang="en-US" altLang="ko-KR" dirty="0"/>
              <a:t>, USB</a:t>
            </a:r>
            <a:r>
              <a:rPr lang="ko-KR" altLang="en-US" dirty="0"/>
              <a:t>인지 연결방식을 설정할 수 있고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Auto Tuning,</a:t>
            </a:r>
            <a:r>
              <a:rPr lang="ko-KR" altLang="en-US" dirty="0"/>
              <a:t> </a:t>
            </a:r>
            <a:r>
              <a:rPr lang="en-US" altLang="ko-KR" dirty="0"/>
              <a:t>PID</a:t>
            </a:r>
            <a:r>
              <a:rPr lang="ko-KR" altLang="en-US" dirty="0"/>
              <a:t> 파라미터 제어할 수 있고</a:t>
            </a:r>
            <a:r>
              <a:rPr lang="en-US" altLang="ko-KR" dirty="0"/>
              <a:t>, </a:t>
            </a:r>
            <a:r>
              <a:rPr lang="ko-KR" altLang="en-US" dirty="0"/>
              <a:t>시뮬레이터의 결과를 그래프로 보여주는 프로그램입니다</a:t>
            </a:r>
            <a:r>
              <a:rPr lang="en-US" altLang="ko-KR" dirty="0"/>
              <a:t>…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9478-BEF1-490F-8138-D7DA5DF3CC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41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2.pn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8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3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43.png"/><Relationship Id="rId18" Type="http://schemas.openxmlformats.org/officeDocument/2006/relationships/image" Target="../media/image144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12" Type="http://schemas.openxmlformats.org/officeDocument/2006/relationships/image" Target="../media/image142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41.png"/><Relationship Id="rId5" Type="http://schemas.openxmlformats.org/officeDocument/2006/relationships/image" Target="../media/image122.png"/><Relationship Id="rId15" Type="http://schemas.openxmlformats.org/officeDocument/2006/relationships/image" Target="../media/image101.png"/><Relationship Id="rId10" Type="http://schemas.openxmlformats.org/officeDocument/2006/relationships/image" Target="../media/image140.png"/><Relationship Id="rId4" Type="http://schemas.openxmlformats.org/officeDocument/2006/relationships/image" Target="../media/image137.png"/><Relationship Id="rId9" Type="http://schemas.openxmlformats.org/officeDocument/2006/relationships/image" Target="../media/image139.png"/><Relationship Id="rId1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47.png"/><Relationship Id="rId10" Type="http://schemas.openxmlformats.org/officeDocument/2006/relationships/image" Target="../media/image148.png"/><Relationship Id="rId4" Type="http://schemas.openxmlformats.org/officeDocument/2006/relationships/image" Target="../media/image146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5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12.png"/><Relationship Id="rId5" Type="http://schemas.openxmlformats.org/officeDocument/2006/relationships/image" Target="../media/image150.png"/><Relationship Id="rId15" Type="http://schemas.openxmlformats.org/officeDocument/2006/relationships/image" Target="../media/image157.png"/><Relationship Id="rId10" Type="http://schemas.openxmlformats.org/officeDocument/2006/relationships/image" Target="../media/image111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1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64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8831" y="3640726"/>
            <a:ext cx="7932124" cy="10032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8831" y="4802980"/>
            <a:ext cx="8911677" cy="11393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23116" y="6085363"/>
            <a:ext cx="2742899" cy="6600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1430" y="6125055"/>
            <a:ext cx="1275623" cy="6205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78430" y="3580682"/>
            <a:ext cx="6553138" cy="6524080"/>
            <a:chOff x="2378430" y="3580682"/>
            <a:chExt cx="6553138" cy="652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30" y="3580682"/>
              <a:ext cx="6553138" cy="6524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9741" y="3580682"/>
            <a:ext cx="6553138" cy="6524080"/>
            <a:chOff x="9339741" y="3580682"/>
            <a:chExt cx="6553138" cy="65240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9741" y="3580682"/>
              <a:ext cx="6553138" cy="652408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9108" y="371806"/>
            <a:ext cx="6736300" cy="1221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018" y="1585170"/>
            <a:ext cx="6166382" cy="140109"/>
            <a:chOff x="6147018" y="1585170"/>
            <a:chExt cx="6166382" cy="140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7018" y="1585170"/>
              <a:ext cx="6166382" cy="140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9792" y="1814678"/>
            <a:ext cx="3795528" cy="6600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39238" y="2336440"/>
            <a:ext cx="1458168" cy="15017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00370" y="4037923"/>
            <a:ext cx="2864671" cy="10977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0547" y="2336440"/>
            <a:ext cx="1724834" cy="14983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0446" y="4037923"/>
            <a:ext cx="2998805" cy="10882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52751" y="5060383"/>
            <a:ext cx="5404497" cy="4821976"/>
            <a:chOff x="2952751" y="5060383"/>
            <a:chExt cx="5404497" cy="4821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2751" y="5060383"/>
              <a:ext cx="5404497" cy="4821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30596" y="6419561"/>
            <a:ext cx="6171429" cy="1385143"/>
            <a:chOff x="9530596" y="6419561"/>
            <a:chExt cx="6171429" cy="1385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0596" y="6419561"/>
              <a:ext cx="6171429" cy="1385143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1788697-6EBD-473A-8338-5BB529E7C9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1800" y="5067300"/>
            <a:ext cx="5385448" cy="4579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4720F7-4CB9-413B-95F8-368F3E9DF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00500" y="1285875"/>
            <a:ext cx="10287000" cy="7715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59C6C9-448D-42CB-9726-CD26EB6C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00500" y="1285875"/>
            <a:ext cx="10287000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1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59E369-6059-4EA9-B846-DA5DC0DBF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00500" y="1285875"/>
            <a:ext cx="10287000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6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439" y="435298"/>
            <a:ext cx="6618690" cy="1221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6150542" cy="140109"/>
            <a:chOff x="874545" y="1648662"/>
            <a:chExt cx="615054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545" y="1648662"/>
              <a:ext cx="615054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599" y="1878173"/>
            <a:ext cx="2386032" cy="6600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675" y="5376275"/>
            <a:ext cx="3683261" cy="9743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25088" y="1944835"/>
            <a:ext cx="11793960" cy="2260317"/>
            <a:chOff x="7025088" y="1944835"/>
            <a:chExt cx="11793960" cy="2260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088" y="1944835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5088" y="4736508"/>
            <a:ext cx="11793960" cy="2260317"/>
            <a:chOff x="7025088" y="4736508"/>
            <a:chExt cx="11793960" cy="2260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088" y="4736508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5088" y="7504762"/>
            <a:ext cx="11793960" cy="2260317"/>
            <a:chOff x="7025088" y="7504762"/>
            <a:chExt cx="11793960" cy="2260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088" y="7504762"/>
              <a:ext cx="11793960" cy="22603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7790" y="1998641"/>
            <a:ext cx="4295126" cy="10440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7790" y="4782958"/>
            <a:ext cx="3802611" cy="10289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27790" y="7590400"/>
            <a:ext cx="1444745" cy="9011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35239" y="2140392"/>
            <a:ext cx="1726138" cy="14961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18096" y="4894020"/>
            <a:ext cx="3465138" cy="19929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35239" y="7713106"/>
            <a:ext cx="4982234" cy="9993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57262" y="5771429"/>
            <a:ext cx="2653232" cy="145307"/>
            <a:chOff x="4557262" y="5771429"/>
            <a:chExt cx="2653232" cy="1453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57262" y="5771429"/>
              <a:ext cx="2653232" cy="145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16299" y="3794546"/>
            <a:ext cx="3649035" cy="145535"/>
            <a:chOff x="3816299" y="3794546"/>
            <a:chExt cx="3649035" cy="145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980000">
              <a:off x="3816299" y="3794546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16175" y="7698749"/>
            <a:ext cx="3649035" cy="145535"/>
            <a:chOff x="3816175" y="7698749"/>
            <a:chExt cx="3649035" cy="1455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980000">
              <a:off x="3816175" y="7698749"/>
              <a:ext cx="3649035" cy="145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5413021" cy="5389018"/>
            <a:chOff x="732946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946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4302317"/>
            <a:ext cx="5413021" cy="5389018"/>
            <a:chOff x="6483125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3125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4302317"/>
            <a:ext cx="5413021" cy="5389018"/>
            <a:chOff x="12233304" y="4302317"/>
            <a:chExt cx="5413021" cy="538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3304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7492" y="371806"/>
            <a:ext cx="6639281" cy="12181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90698" y="1585170"/>
            <a:ext cx="6304318" cy="140109"/>
            <a:chOff x="5990698" y="1585170"/>
            <a:chExt cx="6304318" cy="14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0698" y="1585170"/>
              <a:ext cx="6304318" cy="140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9792" y="1814678"/>
            <a:ext cx="3486261" cy="6600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970" y="3274548"/>
            <a:ext cx="1209891" cy="12402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1476" y="4674457"/>
            <a:ext cx="1338402" cy="9011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868" y="5758420"/>
            <a:ext cx="4701433" cy="20604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68149" y="3274549"/>
            <a:ext cx="1428939" cy="12375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18358" y="3274549"/>
            <a:ext cx="1428939" cy="12470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97580" y="4674460"/>
            <a:ext cx="2461269" cy="9106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59973" y="5758420"/>
            <a:ext cx="4113081" cy="24993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49104" y="4674457"/>
            <a:ext cx="2353554" cy="9011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03811" y="5758420"/>
            <a:ext cx="4626357" cy="15502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406351-C1E6-4ECA-9377-09D411401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783" y="1794995"/>
            <a:ext cx="9202434" cy="66970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CDBCEA-9F42-4E43-8445-75F72FAA4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783" y="1794995"/>
            <a:ext cx="9202434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AEF3B9-C28E-44F8-A2EE-FF8DB4C2F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783" y="1794995"/>
            <a:ext cx="9202434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8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5089" y="5199565"/>
            <a:ext cx="5158014" cy="12319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7195" y="1022243"/>
            <a:ext cx="6799819" cy="51690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0478" y="8706401"/>
            <a:ext cx="1691309" cy="660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6097" y="8055563"/>
            <a:ext cx="1700832" cy="6205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426" y="3838936"/>
            <a:ext cx="3726094" cy="1044928"/>
            <a:chOff x="668426" y="3838936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426" y="3838936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145" y="3794508"/>
            <a:ext cx="4056370" cy="12431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8870" y="4990851"/>
            <a:ext cx="10306261" cy="222971"/>
            <a:chOff x="6018870" y="4990851"/>
            <a:chExt cx="10306261" cy="222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6018870" y="4990851"/>
              <a:ext cx="10306261" cy="222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3734" y="603620"/>
            <a:ext cx="1136532" cy="1136532"/>
            <a:chOff x="10603734" y="603620"/>
            <a:chExt cx="1136532" cy="1136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3734" y="603620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3734" y="2463962"/>
            <a:ext cx="1136532" cy="1136532"/>
            <a:chOff x="10603734" y="2463962"/>
            <a:chExt cx="1136532" cy="1136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3734" y="2463962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03734" y="4348701"/>
            <a:ext cx="1136532" cy="1136532"/>
            <a:chOff x="10603734" y="4348701"/>
            <a:chExt cx="1136532" cy="11365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3734" y="4348701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3734" y="6348726"/>
            <a:ext cx="1136532" cy="1136532"/>
            <a:chOff x="10603734" y="6348726"/>
            <a:chExt cx="1136532" cy="1136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3734" y="6348726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3734" y="8381730"/>
            <a:ext cx="1136532" cy="1136532"/>
            <a:chOff x="10603734" y="8381730"/>
            <a:chExt cx="1136532" cy="11365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3734" y="8381730"/>
              <a:ext cx="1136532" cy="113653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5165" y="829038"/>
            <a:ext cx="1048022" cy="7330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35137" y="2689383"/>
            <a:ext cx="1125203" cy="72559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35137" y="4582868"/>
            <a:ext cx="1134269" cy="72559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35137" y="6574145"/>
            <a:ext cx="1138517" cy="72579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35137" y="8598592"/>
            <a:ext cx="1124679" cy="77664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38335" y="903478"/>
            <a:ext cx="3588747" cy="62051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30763" y="966482"/>
            <a:ext cx="1896387" cy="46743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87303" y="2736220"/>
            <a:ext cx="4149156" cy="62051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21239" y="2694790"/>
            <a:ext cx="3922958" cy="77044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38335" y="4626979"/>
            <a:ext cx="3609442" cy="70490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13982" y="6644465"/>
            <a:ext cx="4622385" cy="62051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21239" y="4637591"/>
            <a:ext cx="3927034" cy="78083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21239" y="6420306"/>
            <a:ext cx="5959777" cy="107752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30763" y="8737306"/>
            <a:ext cx="2467368" cy="5253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596516" y="8681935"/>
            <a:ext cx="4930832" cy="6603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73301" y="377345"/>
            <a:ext cx="4933262" cy="1230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86507" y="1508979"/>
            <a:ext cx="4527563" cy="144873"/>
            <a:chOff x="13186507" y="1508979"/>
            <a:chExt cx="4527563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6507" y="1508979"/>
              <a:ext cx="4527563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19811" y="1746420"/>
            <a:ext cx="5214547" cy="620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0679" y="4251136"/>
            <a:ext cx="2952752" cy="10814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32353" y="5380020"/>
            <a:ext cx="4657197" cy="3405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907627" cy="10285714"/>
            <a:chOff x="0" y="0"/>
            <a:chExt cx="590762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590762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2127" y="5414305"/>
            <a:ext cx="5574627" cy="2915743"/>
            <a:chOff x="12112127" y="5414305"/>
            <a:chExt cx="5574627" cy="29157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2127" y="5414305"/>
              <a:ext cx="5574627" cy="29157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54814" y="5724721"/>
            <a:ext cx="5179849" cy="23382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439" y="434236"/>
            <a:ext cx="5236262" cy="12319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0680" y="3514610"/>
            <a:ext cx="8709958" cy="2797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705" y="3551003"/>
            <a:ext cx="622679" cy="622971"/>
            <a:chOff x="13006705" y="3551003"/>
            <a:chExt cx="622679" cy="6229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705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6476" y="3551003"/>
            <a:ext cx="622679" cy="622971"/>
            <a:chOff x="4656476" y="3551003"/>
            <a:chExt cx="622679" cy="6229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656476" y="3551003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705" y="5381885"/>
            <a:ext cx="622679" cy="622971"/>
            <a:chOff x="13006705" y="5381885"/>
            <a:chExt cx="622679" cy="6229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6705" y="53818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476" y="5382031"/>
            <a:ext cx="622679" cy="622971"/>
            <a:chOff x="4656476" y="5382031"/>
            <a:chExt cx="622679" cy="6229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656476" y="53820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3144" y="7461401"/>
            <a:ext cx="3924349" cy="19152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439" y="435298"/>
            <a:ext cx="4935081" cy="1230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402304" cy="140109"/>
            <a:chOff x="874545" y="1648662"/>
            <a:chExt cx="4402304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545" y="1648662"/>
              <a:ext cx="4402304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599" y="1878173"/>
            <a:ext cx="1691309" cy="6600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675" y="5431828"/>
            <a:ext cx="3181899" cy="899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25088" y="1944835"/>
            <a:ext cx="11793960" cy="2260317"/>
            <a:chOff x="7025088" y="1944835"/>
            <a:chExt cx="11793960" cy="2260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088" y="1944835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5088" y="4736508"/>
            <a:ext cx="11793960" cy="2260317"/>
            <a:chOff x="7025088" y="4736508"/>
            <a:chExt cx="11793960" cy="2260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088" y="4736508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5088" y="7504762"/>
            <a:ext cx="11793960" cy="2260317"/>
            <a:chOff x="7025088" y="7504762"/>
            <a:chExt cx="11793960" cy="2260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088" y="7504762"/>
              <a:ext cx="11793960" cy="22603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59536" y="2016010"/>
            <a:ext cx="4158602" cy="15574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7790" y="4782961"/>
            <a:ext cx="4524859" cy="10440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59536" y="7599923"/>
            <a:ext cx="5203440" cy="15574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0382" y="4905448"/>
            <a:ext cx="3927063" cy="15427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20382" y="7724534"/>
            <a:ext cx="3924349" cy="11702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57262" y="5771429"/>
            <a:ext cx="2653232" cy="145307"/>
            <a:chOff x="4557262" y="5771429"/>
            <a:chExt cx="2653232" cy="1453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57262" y="5771429"/>
              <a:ext cx="2653232" cy="145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16299" y="3794546"/>
            <a:ext cx="3649035" cy="145535"/>
            <a:chOff x="3816299" y="3794546"/>
            <a:chExt cx="3649035" cy="1455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980000">
              <a:off x="3816299" y="3794546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16175" y="7698749"/>
            <a:ext cx="3649035" cy="145535"/>
            <a:chOff x="3816175" y="7698749"/>
            <a:chExt cx="3649035" cy="1455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980000">
              <a:off x="3816175" y="7698749"/>
              <a:ext cx="3649035" cy="14553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20382" y="2208963"/>
            <a:ext cx="3904368" cy="19152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4036" y="5281052"/>
            <a:ext cx="2461748" cy="12403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7195" y="1022243"/>
            <a:ext cx="6636943" cy="51690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0478" y="8746087"/>
            <a:ext cx="1691309" cy="6205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8472" y="5209325"/>
            <a:ext cx="363691" cy="1269509"/>
            <a:chOff x="10188472" y="5209325"/>
            <a:chExt cx="363691" cy="12695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188472" y="5209325"/>
              <a:ext cx="363691" cy="363861"/>
              <a:chOff x="10188472" y="5209325"/>
              <a:chExt cx="363691" cy="3638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88472" y="5209325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188472" y="6114972"/>
              <a:ext cx="363691" cy="363861"/>
              <a:chOff x="10188472" y="6114972"/>
              <a:chExt cx="363691" cy="3638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88472" y="6114972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33381" y="5199886"/>
            <a:ext cx="363861" cy="1288386"/>
            <a:chOff x="7733381" y="5199886"/>
            <a:chExt cx="363861" cy="12883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733466" y="5199801"/>
              <a:ext cx="363691" cy="363861"/>
              <a:chOff x="7733466" y="5199801"/>
              <a:chExt cx="363691" cy="3638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7733466" y="519980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33466" y="6124496"/>
              <a:ext cx="363691" cy="363861"/>
              <a:chOff x="7733466" y="6124496"/>
              <a:chExt cx="363691" cy="3638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7733466" y="6124496"/>
                <a:ext cx="363691" cy="363861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6097" y="8055563"/>
            <a:ext cx="1729404" cy="6205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5413021" cy="5389018"/>
            <a:chOff x="732946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946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4302317"/>
            <a:ext cx="5413021" cy="5389018"/>
            <a:chOff x="6483125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3125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4302317"/>
            <a:ext cx="5413021" cy="5389018"/>
            <a:chOff x="12233304" y="4302317"/>
            <a:chExt cx="5413021" cy="538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3304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0180" y="371805"/>
            <a:ext cx="2505652" cy="1240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53386" y="1585170"/>
            <a:ext cx="2178942" cy="140109"/>
            <a:chOff x="8053386" y="1585170"/>
            <a:chExt cx="2178942" cy="14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53386" y="1585170"/>
              <a:ext cx="2178942" cy="140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9792" y="1814678"/>
            <a:ext cx="3448166" cy="6600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970" y="3274548"/>
            <a:ext cx="1209891" cy="12402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1476" y="4683980"/>
            <a:ext cx="3460297" cy="15669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6249" y="6513306"/>
            <a:ext cx="4697834" cy="15636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68149" y="3274549"/>
            <a:ext cx="1428939" cy="12375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18358" y="3274549"/>
            <a:ext cx="1428939" cy="12470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97580" y="4683980"/>
            <a:ext cx="3612707" cy="92022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20287" y="6499220"/>
            <a:ext cx="5039367" cy="19929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49104" y="4622152"/>
            <a:ext cx="2193745" cy="10383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11430" y="6513306"/>
            <a:ext cx="4121538" cy="502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3118" y="3385289"/>
            <a:ext cx="5914529" cy="16533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9658" y="4857460"/>
            <a:ext cx="7533086" cy="1005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6282" y="5414218"/>
            <a:ext cx="1825367" cy="1211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7193" y="1025481"/>
            <a:ext cx="6031736" cy="51659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4467" y="5343991"/>
            <a:ext cx="363691" cy="1269509"/>
            <a:chOff x="9714467" y="5343991"/>
            <a:chExt cx="363691" cy="12695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14467" y="5343991"/>
              <a:ext cx="363691" cy="363861"/>
              <a:chOff x="9714467" y="5343991"/>
              <a:chExt cx="363691" cy="36386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14467" y="534399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714467" y="6249639"/>
              <a:ext cx="363691" cy="363861"/>
              <a:chOff x="9714467" y="6249639"/>
              <a:chExt cx="363691" cy="36386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14467" y="6249639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207557" y="5334553"/>
            <a:ext cx="363861" cy="1288386"/>
            <a:chOff x="8207557" y="5334553"/>
            <a:chExt cx="363861" cy="12883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207642" y="5334468"/>
              <a:ext cx="363691" cy="363861"/>
              <a:chOff x="8207642" y="5334468"/>
              <a:chExt cx="363691" cy="3638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8207642" y="5334468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207642" y="6259163"/>
              <a:ext cx="363691" cy="363861"/>
              <a:chOff x="8207642" y="6259163"/>
              <a:chExt cx="363691" cy="36386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207642" y="6259163"/>
                <a:ext cx="363691" cy="363861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6097" y="8055563"/>
            <a:ext cx="2840051" cy="6205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004" y="517249"/>
            <a:ext cx="1779176" cy="12128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9337" y="1861299"/>
            <a:ext cx="5540204" cy="16545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1390072" cy="140109"/>
            <a:chOff x="794908" y="1729646"/>
            <a:chExt cx="1390072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08" y="1729646"/>
              <a:ext cx="1390072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163" y="1967078"/>
            <a:ext cx="2840042" cy="6205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210" y="3640873"/>
            <a:ext cx="4144941" cy="4144941"/>
            <a:chOff x="782210" y="3640873"/>
            <a:chExt cx="4144941" cy="4144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210" y="3640873"/>
              <a:ext cx="4144941" cy="4144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4891" y="3640873"/>
            <a:ext cx="4144941" cy="4144941"/>
            <a:chOff x="6134891" y="3640873"/>
            <a:chExt cx="4144941" cy="41449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4891" y="3640873"/>
              <a:ext cx="4144941" cy="41449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7525" y="8281373"/>
            <a:ext cx="1972671" cy="5263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40211" y="8255982"/>
            <a:ext cx="2001243" cy="5263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89172" y="4031563"/>
            <a:ext cx="5096720" cy="41966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5242" y="5242524"/>
            <a:ext cx="8156005" cy="12319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7195" y="1022243"/>
            <a:ext cx="6690057" cy="51690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0478" y="8746087"/>
            <a:ext cx="2790109" cy="6109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55506" y="5142857"/>
            <a:ext cx="363691" cy="1269509"/>
            <a:chOff x="12855506" y="5142857"/>
            <a:chExt cx="363691" cy="12695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855506" y="5142857"/>
              <a:ext cx="363691" cy="363861"/>
              <a:chOff x="12855506" y="5142857"/>
              <a:chExt cx="363691" cy="3638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55506" y="5142857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55506" y="6048505"/>
              <a:ext cx="363691" cy="363861"/>
              <a:chOff x="12855506" y="6048505"/>
              <a:chExt cx="363691" cy="3638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855506" y="6048505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066517" y="5142857"/>
            <a:ext cx="363861" cy="1288386"/>
            <a:chOff x="5066517" y="5142857"/>
            <a:chExt cx="363861" cy="12883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066602" y="5142772"/>
              <a:ext cx="363691" cy="363861"/>
              <a:chOff x="5066602" y="5142772"/>
              <a:chExt cx="363691" cy="3638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5066602" y="5142772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066602" y="6067467"/>
              <a:ext cx="363691" cy="363861"/>
              <a:chOff x="5066602" y="6067467"/>
              <a:chExt cx="363691" cy="3638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5066602" y="6067467"/>
                <a:ext cx="363691" cy="363861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6097" y="8015878"/>
            <a:ext cx="2742918" cy="6600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9029" y="291798"/>
            <a:ext cx="8152605" cy="12319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12235" y="1508979"/>
            <a:ext cx="7801834" cy="144873"/>
            <a:chOff x="9912235" y="1508979"/>
            <a:chExt cx="7801834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2235" y="1508979"/>
              <a:ext cx="7801834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19811" y="1746420"/>
            <a:ext cx="5214766" cy="6205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3879" y="4251133"/>
            <a:ext cx="7155419" cy="10814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2858" y="5733515"/>
            <a:ext cx="7183235" cy="3405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7638277" cy="10285714"/>
            <a:chOff x="0" y="0"/>
            <a:chExt cx="763827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763827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004" y="517249"/>
            <a:ext cx="8156005" cy="12319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49812" y="2264820"/>
            <a:ext cx="6410039" cy="10122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7777533" cy="140109"/>
            <a:chOff x="794908" y="1729646"/>
            <a:chExt cx="7777533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08" y="1729646"/>
              <a:ext cx="7777533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163" y="1967078"/>
            <a:ext cx="7371975" cy="696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210" y="3640873"/>
            <a:ext cx="4144941" cy="4144941"/>
            <a:chOff x="782210" y="3640873"/>
            <a:chExt cx="4144941" cy="4144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210" y="3640873"/>
              <a:ext cx="4144941" cy="4144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4891" y="3640873"/>
            <a:ext cx="4144941" cy="4144941"/>
            <a:chOff x="6134891" y="3640873"/>
            <a:chExt cx="4144941" cy="41449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4891" y="3640873"/>
              <a:ext cx="4144941" cy="41449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7525" y="8281373"/>
            <a:ext cx="1982195" cy="5073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40211" y="8255982"/>
            <a:ext cx="2250395" cy="5263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2350" y="4035372"/>
            <a:ext cx="5094149" cy="37779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7010" y="5279557"/>
            <a:ext cx="6556576" cy="12212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7195" y="1022243"/>
            <a:ext cx="6636943" cy="51690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0478" y="8746087"/>
            <a:ext cx="1729404" cy="6205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53653" y="5209325"/>
            <a:ext cx="363691" cy="1269509"/>
            <a:chOff x="12053653" y="5209325"/>
            <a:chExt cx="363691" cy="12695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053653" y="5209325"/>
              <a:ext cx="363691" cy="363861"/>
              <a:chOff x="12053653" y="5209325"/>
              <a:chExt cx="363691" cy="3638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53653" y="5209325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053653" y="6114972"/>
              <a:ext cx="363691" cy="363861"/>
              <a:chOff x="12053653" y="6114972"/>
              <a:chExt cx="363691" cy="3638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053653" y="6114972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868285" y="5199886"/>
            <a:ext cx="363861" cy="1288386"/>
            <a:chOff x="5868285" y="5199886"/>
            <a:chExt cx="363861" cy="12883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68370" y="5199801"/>
              <a:ext cx="363691" cy="363861"/>
              <a:chOff x="5868370" y="5199801"/>
              <a:chExt cx="363691" cy="3638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5868370" y="519980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868370" y="6124496"/>
              <a:ext cx="363691" cy="363861"/>
              <a:chOff x="5868370" y="6124496"/>
              <a:chExt cx="363691" cy="3638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5868370" y="6124496"/>
                <a:ext cx="363691" cy="363861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6097" y="8055563"/>
            <a:ext cx="2386032" cy="6205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439" y="435298"/>
            <a:ext cx="6556586" cy="1221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6026274" cy="140109"/>
            <a:chOff x="874545" y="1648662"/>
            <a:chExt cx="6026274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545" y="1648662"/>
              <a:ext cx="6026274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599" y="1878173"/>
            <a:ext cx="2386032" cy="6600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2286" y="3616838"/>
            <a:ext cx="9904562" cy="26194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33547" y="3551003"/>
            <a:ext cx="622679" cy="2453853"/>
            <a:chOff x="13533547" y="3551003"/>
            <a:chExt cx="622679" cy="245385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533547" y="3551003"/>
              <a:ext cx="622679" cy="622971"/>
              <a:chOff x="13533547" y="3551003"/>
              <a:chExt cx="622679" cy="62297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33547" y="3551003"/>
                <a:ext cx="622679" cy="62297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533547" y="5381885"/>
              <a:ext cx="622679" cy="622971"/>
              <a:chOff x="13533547" y="5381885"/>
              <a:chExt cx="622679" cy="6229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3547" y="5381885"/>
                <a:ext cx="622679" cy="6229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129343" y="3551149"/>
            <a:ext cx="622971" cy="2453707"/>
            <a:chOff x="4129343" y="3551149"/>
            <a:chExt cx="622971" cy="24537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129488" y="3551003"/>
              <a:ext cx="622679" cy="622971"/>
              <a:chOff x="4129488" y="3551003"/>
              <a:chExt cx="622679" cy="62297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4129488" y="3551003"/>
                <a:ext cx="622679" cy="62297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29488" y="5382031"/>
              <a:ext cx="622679" cy="622971"/>
              <a:chOff x="4129488" y="5382031"/>
              <a:chExt cx="622679" cy="62297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4129488" y="5382031"/>
                <a:ext cx="622679" cy="62297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03620" y="7461401"/>
            <a:ext cx="3943178" cy="18552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622</Words>
  <Application>Microsoft Office PowerPoint</Application>
  <PresentationFormat>사용자 지정</PresentationFormat>
  <Paragraphs>98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sh22h</cp:lastModifiedBy>
  <cp:revision>1</cp:revision>
  <dcterms:created xsi:type="dcterms:W3CDTF">2022-09-14T14:46:21Z</dcterms:created>
  <dcterms:modified xsi:type="dcterms:W3CDTF">2022-09-14T06:43:50Z</dcterms:modified>
</cp:coreProperties>
</file>